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7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21b1c91c8_0_5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21b1c91c8_0_5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21b1c91c8_0_5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21b1c91c8_0_5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21b1c91c8_0_5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21b1c91c8_0_5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21b1c91c8_0_4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21b1c91c8_0_4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21b1c91c8_0_5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21b1c91c8_0_5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21b1c91c8_0_5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21b1c91c8_0_5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21b1c91c8_0_5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21b1c91c8_0_5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21b1c91c8_0_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21b1c91c8_0_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21b1c91c8_0_5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21b1c91c8_0_5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21b1c91c8_0_5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21b1c91c8_0_5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21b1c91c8_0_3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21b1c91c8_0_3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21b1c91c8_0_5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21b1c91c8_0_5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21b1c91c8_0_5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21b1c91c8_0_5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21b1c91c8_0_4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21b1c91c8_0_4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21b1c91c8_0_4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21b1c91c8_0_4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21b1c91c8_0_4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21b1c91c8_0_4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21b1c91c8_0_4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21b1c91c8_0_4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21b1c91c8_0_4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21b1c91c8_0_4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21b1c91c8_0_4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21b1c91c8_0_4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21b1c91c8_0_4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21b1c91c8_0_4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2150" y="1670975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Reimbursement Portal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1264700" y="3524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  <a:highlight>
                  <a:srgbClr val="000000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By </a:t>
            </a:r>
            <a:r>
              <a:rPr lang="en-GB" sz="2600">
                <a:solidFill>
                  <a:schemeClr val="dk2"/>
                </a:solidFill>
                <a:highlight>
                  <a:srgbClr val="000000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Gaurav Shrivastava</a:t>
            </a:r>
            <a:endParaRPr sz="2600">
              <a:solidFill>
                <a:schemeClr val="dk2"/>
              </a:solidFill>
              <a:highlight>
                <a:srgbClr val="000000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52925" y="531075"/>
            <a:ext cx="4313274" cy="6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2100188" y="108750"/>
            <a:ext cx="46674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Reimbursement_request</a:t>
            </a: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Model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" name="Picture 0" descr="request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580" y="685800"/>
            <a:ext cx="5727065" cy="440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/>
        </p:nvSpPr>
        <p:spPr>
          <a:xfrm>
            <a:off x="2869400" y="134925"/>
            <a:ext cx="29169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Department</a:t>
            </a: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Model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446475" y="3201450"/>
            <a:ext cx="2579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1" name="Picture 0" descr="department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734185"/>
            <a:ext cx="6337300" cy="185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/>
        </p:nvSpPr>
        <p:spPr>
          <a:xfrm>
            <a:off x="3113350" y="181375"/>
            <a:ext cx="2212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Relationships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609825" y="987350"/>
            <a:ext cx="8212500" cy="3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to Department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One-to-Many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department can have many users, but a user belongs to only one department.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to User (Manager)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One-to-Many (Self-referential)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user (Manager) can manage many users (Employees), but an employee has only one manager.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to ReimbursementRequest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One-to-Many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user (Employee) can have many reimbursement requests, but a reimbursement request is linked to only one user.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589915"/>
            <a:ext cx="8331200" cy="4467225"/>
          </a:xfrm>
          <a:prstGeom prst="rect">
            <a:avLst/>
          </a:prstGeom>
        </p:spPr>
      </p:pic>
      <p:sp>
        <p:nvSpPr>
          <p:cNvPr id="93" name="Google Shape;93;p20"/>
          <p:cNvSpPr txBox="1"/>
          <p:nvPr>
            <p:custDataLst>
              <p:tags r:id="rId2"/>
            </p:custDataLst>
          </p:nvPr>
        </p:nvSpPr>
        <p:spPr>
          <a:xfrm>
            <a:off x="3464560" y="-12700"/>
            <a:ext cx="209359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ER MODEL</a:t>
            </a:r>
            <a:endParaRPr lang="en-IN" altLang="en-GB" sz="2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2793600" y="204625"/>
            <a:ext cx="3728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Technical Specification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802650" y="1022200"/>
            <a:ext cx="7538700" cy="3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	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Technologies Used: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Backend: Flask, SQLAlchemy, MySQL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	Frontend: HTML, CSS, JavaScript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	Tools: VSCode, UnitTest for testing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Logging module for generating application logs</a:t>
            </a:r>
            <a:endParaRPr lang="en-GB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Architecture: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	REST API developed in </a:t>
            </a:r>
            <a:r>
              <a:rPr lang="en-US" alt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Flask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	Database: MySQL    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/>
        </p:nvSpPr>
        <p:spPr>
          <a:xfrm>
            <a:off x="2793600" y="204625"/>
            <a:ext cx="3321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Enhancements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787400" y="1343025"/>
            <a:ext cx="7334250" cy="174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Store images in the cloud instead of the local file system.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Deployment of the project.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Make UI more attractive.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2641200" y="157000"/>
            <a:ext cx="3959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Home Page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400" y="733425"/>
            <a:ext cx="7972425" cy="43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/>
        </p:nvSpPr>
        <p:spPr>
          <a:xfrm>
            <a:off x="2362200" y="157000"/>
            <a:ext cx="47148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Registration Page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81050" y="714375"/>
            <a:ext cx="7486649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2362200" y="157000"/>
            <a:ext cx="3857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Login Page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3375" y="785800"/>
            <a:ext cx="8477250" cy="41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/>
        </p:nvSpPr>
        <p:spPr>
          <a:xfrm>
            <a:off x="1895475" y="137950"/>
            <a:ext cx="5238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Employee Dashboard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Screenshot 2024-06-05 at 02-00-57 Reimbursement Port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766445"/>
            <a:ext cx="7498715" cy="4255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443825" y="300250"/>
            <a:ext cx="1984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6900" y="1579625"/>
            <a:ext cx="7754400" cy="284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62230" lvl="0" indent="-342900" algn="just" rtl="0">
              <a:lnSpc>
                <a:spcPct val="132000"/>
              </a:lnSpc>
              <a:spcBef>
                <a:spcPts val="10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Reimbursement Portal is an online portal where an employee can submit reimbursement claims  related to relocation, </a:t>
            </a:r>
            <a:r>
              <a:rPr lang="en-IN" alt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travelling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and </a:t>
            </a:r>
            <a:r>
              <a:rPr lang="en-IN" alt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 assets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and the assigned manager can approve/reject  the claims. 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62230" lvl="0" indent="0" algn="just" rtl="0">
              <a:lnSpc>
                <a:spcPct val="132000"/>
              </a:lnSpc>
              <a:spcBef>
                <a:spcPts val="109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you're an employee, you can submit reimbursement requests and if you  are Managers, log in to review and manage reimbursement requests </a:t>
            </a:r>
            <a:r>
              <a:rPr lang="en-IN" alt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 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your team.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905" marR="62230" lvl="0" indent="9525" algn="just" rtl="0">
              <a:lnSpc>
                <a:spcPct val="132000"/>
              </a:lnSpc>
              <a:spcBef>
                <a:spcPts val="109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/>
        </p:nvSpPr>
        <p:spPr>
          <a:xfrm>
            <a:off x="2057400" y="157000"/>
            <a:ext cx="5057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Manager Dashboard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Screenshot 2024-06-05 at 01-59-21 Reimbursement Port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10" y="785495"/>
            <a:ext cx="7372985" cy="4214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2047875" y="157000"/>
            <a:ext cx="4810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Snapshot of Admin Dashboard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Screenshot 2024-06-05 at 01-57-15 Reimbursement Port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785495"/>
            <a:ext cx="7455535" cy="432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787325" y="237100"/>
            <a:ext cx="3837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Functional Requirements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7750" y="1070475"/>
            <a:ext cx="8159100" cy="3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Three user types: Admin, Manager, Employee.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Managers and Employees register and login before any operations.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Only company emails are valid for registration.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Users must sign in before any operations.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Employees submit reimbursement requests.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Requests include expense type, amount, date, and  image receipt.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Managers approve/reject requests with comments.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Policy categories: Traveling (15k), Relocation (20k), Tech assets (5k).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assigns managers to employees.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235500" y="626625"/>
            <a:ext cx="8520600" cy="4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is the default manager until reassigned.	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can delete employees and managers no longer in the organization.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can add or delete departments.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New departments appear in the registration dropdown.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One or more managers per department.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Multiple employees under one manager.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Requests directed to managers based on employee's department.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Employees can view their requests, statuses, comments, and history.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Comprehensive audit trail for each request.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 panose="02020603050405020304"/>
              <a:buChar char="●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Users can upload jpg documents as supporting evidence.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902335"/>
            <a:ext cx="8307070" cy="3967480"/>
          </a:xfrm>
          <a:prstGeom prst="rect">
            <a:avLst/>
          </a:prstGeom>
        </p:spPr>
      </p:pic>
      <p:sp>
        <p:nvSpPr>
          <p:cNvPr id="123" name="Google Shape;123;p25"/>
          <p:cNvSpPr txBox="1"/>
          <p:nvPr/>
        </p:nvSpPr>
        <p:spPr>
          <a:xfrm>
            <a:off x="2793600" y="128425"/>
            <a:ext cx="3728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Employee Dashboard</a:t>
            </a:r>
            <a:endParaRPr lang="en-US" altLang="en-GB"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2793365" y="128270"/>
            <a:ext cx="313817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Manager Dashboard</a:t>
            </a:r>
            <a:endParaRPr lang="en-US" altLang="en-GB"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manager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697865"/>
            <a:ext cx="8744585" cy="420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2793365" y="90170"/>
            <a:ext cx="289115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Dashboard</a:t>
            </a:r>
            <a:endParaRPr lang="en-US" altLang="en-GB"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admin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421640"/>
            <a:ext cx="8218170" cy="459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" name="Google Shape;93;p20"/>
          <p:cNvSpPr txBox="1"/>
          <p:nvPr/>
        </p:nvSpPr>
        <p:spPr>
          <a:xfrm>
            <a:off x="2698750" y="93980"/>
            <a:ext cx="324294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Session Management</a:t>
            </a:r>
            <a:endParaRPr lang="en-US" altLang="en-GB"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" name="Picture 5" descr="sessio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855345"/>
            <a:ext cx="8934450" cy="4042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/>
        </p:nvSpPr>
        <p:spPr>
          <a:xfrm>
            <a:off x="3418775" y="158750"/>
            <a:ext cx="1984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Model</a:t>
            </a:r>
            <a:endParaRPr sz="2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" name="Picture 0" descr="users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4340" y="787400"/>
            <a:ext cx="5450205" cy="415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2495</Words>
  <Application>WPS Presentation</Application>
  <PresentationFormat/>
  <Paragraphs>95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Arial</vt:lpstr>
      <vt:lpstr>Times New Roman</vt:lpstr>
      <vt:lpstr>Microsoft YaHei</vt:lpstr>
      <vt:lpstr>Arial Unicode MS</vt:lpstr>
      <vt:lpstr>Simple Dark</vt:lpstr>
      <vt:lpstr>Reimbursement Portal</vt:lpstr>
      <vt:lpstr>PowerPoint 演示文稿</vt:lpstr>
      <vt:lpstr>PowerPoint 演示文稿</vt:lpstr>
      <vt:lpstr>Users can upload jpg documents as supporting evidence.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Reimbursement Portal</dc:title>
  <dc:creator/>
  <cp:lastModifiedBy>gaurav</cp:lastModifiedBy>
  <cp:revision>7</cp:revision>
  <dcterms:created xsi:type="dcterms:W3CDTF">2024-06-03T21:01:00Z</dcterms:created>
  <dcterms:modified xsi:type="dcterms:W3CDTF">2024-06-10T11:24:56Z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835C038BCA474F3EBFDEDCDD228E8E84_12</vt:lpwstr>
  </property>
  <property fmtid="{D5CDD505-2E9C-101B-9397-08002B2CF9AE}" pid="3" name="KSOProductBuildVer">
    <vt:lpwstr>1033-12.2.0.17119</vt:lpwstr>
  </property>
</Properties>
</file>